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906000" cy="6858000" type="A4"/>
  <p:notesSz cx="6888163" cy="100203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7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6" d="100"/>
          <a:sy n="76" d="100"/>
        </p:scale>
        <p:origin x="1116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1304837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9DCDA833-2ED9-40F4-B359-E9661B7DD16E}" type="datetimeFigureOut">
              <a:rPr kumimoji="1" lang="ja-JP" altLang="en-US" smtClean="0"/>
              <a:t>2025/1/19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003300" y="1252538"/>
            <a:ext cx="4881563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D7AA45B6-33F8-44F6-8D2F-20EE22DCCF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902745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B5F61-E83D-4009-ACCD-6D0FA403B800}" type="datetime1">
              <a:rPr kumimoji="1" lang="ja-JP" altLang="en-US" smtClean="0"/>
              <a:t>2025/1/19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40832-BF2F-42D3-B67A-DBD5E6EB5C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2452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4AB46-7581-4D7F-AFB1-59FF89BFFAC4}" type="datetime1">
              <a:rPr kumimoji="1" lang="ja-JP" altLang="en-US" smtClean="0"/>
              <a:t>2025/1/19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40832-BF2F-42D3-B67A-DBD5E6EB5C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8666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8E0DE-0F7C-4907-9976-49C213984225}" type="datetime1">
              <a:rPr kumimoji="1" lang="ja-JP" altLang="en-US" smtClean="0"/>
              <a:t>2025/1/19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40832-BF2F-42D3-B67A-DBD5E6EB5C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358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E650C-6EC4-4D4B-BE14-C1C68B6C857F}" type="datetime1">
              <a:rPr kumimoji="1" lang="ja-JP" altLang="en-US" smtClean="0"/>
              <a:t>2025/1/19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40832-BF2F-42D3-B67A-DBD5E6EB5C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3802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5CDFD-BAC7-435D-BDA1-E6FB4224F440}" type="datetime1">
              <a:rPr kumimoji="1" lang="ja-JP" altLang="en-US" smtClean="0"/>
              <a:t>2025/1/19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40832-BF2F-42D3-B67A-DBD5E6EB5C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8658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20780-52EA-47C6-8BF3-B1305A54DCDB}" type="datetime1">
              <a:rPr kumimoji="1" lang="ja-JP" altLang="en-US" smtClean="0"/>
              <a:t>2025/1/19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40832-BF2F-42D3-B67A-DBD5E6EB5C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9015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20E35-B09F-4913-B878-A3AB0937A3DF}" type="datetime1">
              <a:rPr kumimoji="1" lang="ja-JP" altLang="en-US" smtClean="0"/>
              <a:t>2025/1/19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40832-BF2F-42D3-B67A-DBD5E6EB5C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9371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0A095-89F5-4209-9171-06124F421B56}" type="datetime1">
              <a:rPr kumimoji="1" lang="ja-JP" altLang="en-US" smtClean="0"/>
              <a:t>2025/1/19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40832-BF2F-42D3-B67A-DBD5E6EB5C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2510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FF61F-7B1A-4813-926E-F4388B91DE9E}" type="datetime1">
              <a:rPr kumimoji="1" lang="ja-JP" altLang="en-US" smtClean="0"/>
              <a:t>2025/1/19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40832-BF2F-42D3-B67A-DBD5E6EB5C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1784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165BE-3BAC-488D-A2CD-4AA02B15FE64}" type="datetime1">
              <a:rPr kumimoji="1" lang="ja-JP" altLang="en-US" smtClean="0"/>
              <a:t>2025/1/19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40832-BF2F-42D3-B67A-DBD5E6EB5C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2890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F5E1C-20C9-42AA-B9A9-70754A666678}" type="datetime1">
              <a:rPr kumimoji="1" lang="ja-JP" altLang="en-US" smtClean="0"/>
              <a:t>2025/1/19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40832-BF2F-42D3-B67A-DBD5E6EB5C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0959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B7FD8D-F42E-446B-9CFE-DF8E47B254A0}" type="datetime1">
              <a:rPr kumimoji="1" lang="ja-JP" altLang="en-US" smtClean="0"/>
              <a:t>2025/1/19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D40832-BF2F-42D3-B67A-DBD5E6EB5C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2809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6F635EEE-4F7B-272A-AA5F-9344E57851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194013"/>
            <a:ext cx="8543925" cy="1001741"/>
          </a:xfrm>
        </p:spPr>
        <p:txBody>
          <a:bodyPr>
            <a:normAutofit/>
          </a:bodyPr>
          <a:lstStyle/>
          <a:p>
            <a:r>
              <a:rPr lang="ja-JP" altLang="en-US" sz="5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ミッション　</a:t>
            </a:r>
            <a:r>
              <a:rPr lang="en-US" altLang="ja-JP" sz="5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No.1</a:t>
            </a:r>
            <a:endParaRPr lang="ja-JP" altLang="en-US" sz="5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" name="コンテンツ プレースホルダー 6">
            <a:extLst>
              <a:ext uri="{FF2B5EF4-FFF2-40B4-BE49-F238E27FC236}">
                <a16:creationId xmlns:a16="http://schemas.microsoft.com/office/drawing/2014/main" id="{782F9FAE-4F26-B5AB-4847-4C1E999A83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776" y="1547445"/>
            <a:ext cx="8975187" cy="4684543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茶色のかごのところまで行く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茶色のかごから、緑色のボールを取る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ボールを持って白色のかごのところまで行く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持っているボールを白色のかごに入れる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白色のかごから青色のボールを取る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ボールを持って透明のかごのところまで行く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持っているボールを透明のかごに入れる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スタート地点にもどる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657040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CF2F6E-CECA-1DE7-A767-3C4A81757B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F343C7C6-CCFB-C56B-E5B6-13487B8B7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194013"/>
            <a:ext cx="8543925" cy="1001741"/>
          </a:xfrm>
        </p:spPr>
        <p:txBody>
          <a:bodyPr>
            <a:normAutofit/>
          </a:bodyPr>
          <a:lstStyle/>
          <a:p>
            <a:r>
              <a:rPr lang="ja-JP" altLang="en-US" sz="5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ミッション　</a:t>
            </a:r>
            <a:r>
              <a:rPr lang="en-US" altLang="ja-JP" sz="5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No.10</a:t>
            </a:r>
            <a:endParaRPr lang="ja-JP" altLang="en-US" sz="5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" name="コンテンツ プレースホルダー 6">
            <a:extLst>
              <a:ext uri="{FF2B5EF4-FFF2-40B4-BE49-F238E27FC236}">
                <a16:creationId xmlns:a16="http://schemas.microsoft.com/office/drawing/2014/main" id="{7DCE97F1-B690-ABE6-13CF-A0DF224F24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776" y="1547445"/>
            <a:ext cx="8975187" cy="4684543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透明のかごのところまで行く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透明のかごから、黒色の箱を取る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箱を持って茶色のかごのところまで行く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持っている箱を茶色のかごに入れる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茶色のかごから緑色のボールを取る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ボールを持って白色のかごのところまで行く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持っているボールを白色のかごに入れる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スタート地点にもどる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476280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6378C5-AFEF-E006-F40F-DD7A084A0E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A1B461DD-3DC1-4736-BADA-B36DFFFCD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194013"/>
            <a:ext cx="8543925" cy="1001741"/>
          </a:xfrm>
        </p:spPr>
        <p:txBody>
          <a:bodyPr>
            <a:normAutofit/>
          </a:bodyPr>
          <a:lstStyle/>
          <a:p>
            <a:r>
              <a:rPr lang="ja-JP" altLang="en-US" sz="5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ミッション　</a:t>
            </a:r>
            <a:r>
              <a:rPr lang="en-US" altLang="ja-JP" sz="5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No.11</a:t>
            </a:r>
            <a:endParaRPr lang="ja-JP" altLang="en-US" sz="5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" name="コンテンツ プレースホルダー 6">
            <a:extLst>
              <a:ext uri="{FF2B5EF4-FFF2-40B4-BE49-F238E27FC236}">
                <a16:creationId xmlns:a16="http://schemas.microsoft.com/office/drawing/2014/main" id="{E3B09B39-66BB-B769-A083-64542D720A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776" y="1547445"/>
            <a:ext cx="8975187" cy="4684543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透明のかごのところまで行く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透明のかごから、緑色のボールを取る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ボールを持って茶色のかごのところまで行く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持っているボールを茶色のかごに入れる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茶色のかごからオレンジ色のボールを取る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ボールを持って白色のかごのところまで行く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持っているボールを白色のかごに入れる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スタート地点にもどる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372941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D7B5E2-806E-D505-8EFE-C6CCD947BF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F5AEE077-41FD-C4CB-EE0E-520331FDC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194013"/>
            <a:ext cx="8543925" cy="1001741"/>
          </a:xfrm>
        </p:spPr>
        <p:txBody>
          <a:bodyPr>
            <a:normAutofit/>
          </a:bodyPr>
          <a:lstStyle/>
          <a:p>
            <a:r>
              <a:rPr lang="ja-JP" altLang="en-US" sz="5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ミッション　</a:t>
            </a:r>
            <a:r>
              <a:rPr lang="en-US" altLang="ja-JP" sz="5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No.12</a:t>
            </a:r>
            <a:endParaRPr lang="ja-JP" altLang="en-US" sz="5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" name="コンテンツ プレースホルダー 6">
            <a:extLst>
              <a:ext uri="{FF2B5EF4-FFF2-40B4-BE49-F238E27FC236}">
                <a16:creationId xmlns:a16="http://schemas.microsoft.com/office/drawing/2014/main" id="{6E1BA1FE-C0FA-9889-1247-DB375AE771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776" y="1547445"/>
            <a:ext cx="8975187" cy="4684543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透明のかごのところまで行く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透明のかごから、オレンジ色のボールを取る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ボールを持って茶色のかごのところまで行く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持っているボールを茶色のかごに入れる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茶色のかごから白色の箱を取る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箱を持って白色のかごのところまで行く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持っている箱を白色のかごに入れる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スタート地点にもどる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616203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9A975E-DABF-6091-E180-BC750C9E05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A0BD2663-AE15-1CD8-4C29-FF21148D81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194013"/>
            <a:ext cx="8543925" cy="1001741"/>
          </a:xfrm>
        </p:spPr>
        <p:txBody>
          <a:bodyPr>
            <a:normAutofit/>
          </a:bodyPr>
          <a:lstStyle/>
          <a:p>
            <a:r>
              <a:rPr lang="ja-JP" altLang="en-US" sz="5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ミッション　</a:t>
            </a:r>
            <a:r>
              <a:rPr lang="en-US" altLang="ja-JP" sz="5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No.13</a:t>
            </a:r>
            <a:endParaRPr lang="ja-JP" altLang="en-US" sz="5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" name="コンテンツ プレースホルダー 6">
            <a:extLst>
              <a:ext uri="{FF2B5EF4-FFF2-40B4-BE49-F238E27FC236}">
                <a16:creationId xmlns:a16="http://schemas.microsoft.com/office/drawing/2014/main" id="{DE8277DF-1DA5-7261-49E4-0FB0F4DC9B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776" y="1547445"/>
            <a:ext cx="8975187" cy="4684543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白色のかごのところまで行く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白色のかごから、青色のボールを取る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ボールを持って透明のかごのところまで行く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持っているボールを透明のかごに入れる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透明のかごから黒色の箱を取る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箱を持って茶色のかごのところまで行く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持っている箱を茶色のかごに入れる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スタート地点にもどる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199933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CA9D1C-7E08-7154-D099-E692178D84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66D1B6AD-C562-7EED-384C-968624703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194013"/>
            <a:ext cx="8543925" cy="1001741"/>
          </a:xfrm>
        </p:spPr>
        <p:txBody>
          <a:bodyPr>
            <a:normAutofit/>
          </a:bodyPr>
          <a:lstStyle/>
          <a:p>
            <a:r>
              <a:rPr lang="ja-JP" altLang="en-US" sz="5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ミッション　</a:t>
            </a:r>
            <a:r>
              <a:rPr lang="en-US" altLang="ja-JP" sz="5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No.14</a:t>
            </a:r>
            <a:endParaRPr lang="ja-JP" altLang="en-US" sz="5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" name="コンテンツ プレースホルダー 6">
            <a:extLst>
              <a:ext uri="{FF2B5EF4-FFF2-40B4-BE49-F238E27FC236}">
                <a16:creationId xmlns:a16="http://schemas.microsoft.com/office/drawing/2014/main" id="{BE173D4C-C3C2-178A-899C-48A92710D8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776" y="1547445"/>
            <a:ext cx="8975187" cy="4684543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白色のかごのところまで行く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白色のかごから、白色の箱を取る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箱を持って茶色のかごのところまで行く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持っている箱を茶色のかごに入れる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茶色のかごから青色のボールを取る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ボールを持って透明のかごのところまで行く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持っているボールを透明のかごに入れる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スタート地点にもどる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2101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6E5342-FE5B-4841-FAAC-38D715BC3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6371AA38-3FF5-97AE-08B5-30F30A206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194013"/>
            <a:ext cx="8543925" cy="1001741"/>
          </a:xfrm>
        </p:spPr>
        <p:txBody>
          <a:bodyPr>
            <a:normAutofit/>
          </a:bodyPr>
          <a:lstStyle/>
          <a:p>
            <a:r>
              <a:rPr lang="ja-JP" altLang="en-US" sz="5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ミッション　</a:t>
            </a:r>
            <a:r>
              <a:rPr lang="en-US" altLang="ja-JP" sz="5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No.15</a:t>
            </a:r>
            <a:endParaRPr lang="ja-JP" altLang="en-US" sz="5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" name="コンテンツ プレースホルダー 6">
            <a:extLst>
              <a:ext uri="{FF2B5EF4-FFF2-40B4-BE49-F238E27FC236}">
                <a16:creationId xmlns:a16="http://schemas.microsoft.com/office/drawing/2014/main" id="{54203CC8-6E61-18A3-2AAB-39AD065490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776" y="1547445"/>
            <a:ext cx="8975187" cy="4684543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茶色のかごのところまで行く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茶色のかごから、黒色の箱を取る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箱を持って白色のかごのところまで行く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持っている箱を白色のかごに入れる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白色のかごから白色の箱を取る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箱を持って透明のかごのところまで行く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持っている箱を透明のかごに入れる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スタート地点にもどる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888417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81C2DF-9893-91AD-2ACC-26F1E7A81C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05B26C2A-8B24-7F96-A76F-146132DA42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194013"/>
            <a:ext cx="8543925" cy="1001741"/>
          </a:xfrm>
        </p:spPr>
        <p:txBody>
          <a:bodyPr>
            <a:normAutofit/>
          </a:bodyPr>
          <a:lstStyle/>
          <a:p>
            <a:r>
              <a:rPr lang="ja-JP" altLang="en-US" sz="5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テストミッション</a:t>
            </a:r>
          </a:p>
        </p:txBody>
      </p:sp>
      <p:sp>
        <p:nvSpPr>
          <p:cNvPr id="7" name="コンテンツ プレースホルダー 6">
            <a:extLst>
              <a:ext uri="{FF2B5EF4-FFF2-40B4-BE49-F238E27FC236}">
                <a16:creationId xmlns:a16="http://schemas.microsoft.com/office/drawing/2014/main" id="{AF20015F-7988-7E11-BEAB-F08CD7DE58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776" y="1547445"/>
            <a:ext cx="8975187" cy="4684543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部屋の後ろからスタートする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障害物（いす）に当たるまで前に進む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机の端の白色のかごのところまで行く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白色のかごから青色のボールを取る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ボールを持って通路に出る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ボールを持ったまま、通路を通ってスタート地点にもどる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00515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F62C6D-EBAD-9FAD-4C0B-373C497988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DC550291-3CBC-4303-9C4B-FD24A7BBAD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194013"/>
            <a:ext cx="8543925" cy="1001741"/>
          </a:xfrm>
        </p:spPr>
        <p:txBody>
          <a:bodyPr>
            <a:normAutofit/>
          </a:bodyPr>
          <a:lstStyle/>
          <a:p>
            <a:r>
              <a:rPr lang="ja-JP" altLang="en-US" sz="5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ミッション　</a:t>
            </a:r>
            <a:r>
              <a:rPr lang="en-US" altLang="ja-JP" sz="5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No.2</a:t>
            </a:r>
            <a:endParaRPr lang="ja-JP" altLang="en-US" sz="5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" name="コンテンツ プレースホルダー 6">
            <a:extLst>
              <a:ext uri="{FF2B5EF4-FFF2-40B4-BE49-F238E27FC236}">
                <a16:creationId xmlns:a16="http://schemas.microsoft.com/office/drawing/2014/main" id="{8095B73F-9AB3-4F25-E557-00BD16C8E1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776" y="1547445"/>
            <a:ext cx="8975187" cy="4684543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白色のかごのところまで行く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白色のかごから、オレンジ色のボールを取る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ボールを持って透明のかごのところまで行く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持っているボールを透明のかごに入れる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透明のかごから緑色のボールを取る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ボールを持って茶色のかごのところまで行く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持っているボールを茶色のかごに入れる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スタート地点にもどる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144226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97EB3A-727A-0AB2-864D-9B528D5482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0463116F-4850-8899-EE89-5EFE1E4190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194013"/>
            <a:ext cx="8543925" cy="1001741"/>
          </a:xfrm>
        </p:spPr>
        <p:txBody>
          <a:bodyPr>
            <a:normAutofit/>
          </a:bodyPr>
          <a:lstStyle/>
          <a:p>
            <a:r>
              <a:rPr lang="ja-JP" altLang="en-US" sz="5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ミッション　</a:t>
            </a:r>
            <a:r>
              <a:rPr lang="en-US" altLang="ja-JP" sz="5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No.3</a:t>
            </a:r>
            <a:endParaRPr lang="ja-JP" altLang="en-US" sz="5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" name="コンテンツ プレースホルダー 6">
            <a:extLst>
              <a:ext uri="{FF2B5EF4-FFF2-40B4-BE49-F238E27FC236}">
                <a16:creationId xmlns:a16="http://schemas.microsoft.com/office/drawing/2014/main" id="{2D8DCB21-A971-53F9-65D8-C49C41EA04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776" y="1547445"/>
            <a:ext cx="8975187" cy="4684543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透明のかごのところまで行く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透明のかごから、青色のボールを取る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ボールを持って茶色のかごのところまで行く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持っているボールを茶色のかごに入れる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茶色のかごからオレンジ色のボールを取る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ボールを持って白色のかごのところまで行く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持っているボールを白色のかごに入れる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スタート地点にもどる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493511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AB7902-0181-D85D-89CA-43053775AB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CE6FF5ED-17E9-5F39-CE3A-33AC71974A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194013"/>
            <a:ext cx="8543925" cy="1001741"/>
          </a:xfrm>
        </p:spPr>
        <p:txBody>
          <a:bodyPr>
            <a:normAutofit/>
          </a:bodyPr>
          <a:lstStyle/>
          <a:p>
            <a:r>
              <a:rPr lang="ja-JP" altLang="en-US" sz="5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ミッション　</a:t>
            </a:r>
            <a:r>
              <a:rPr lang="en-US" altLang="ja-JP" sz="5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No.4</a:t>
            </a:r>
            <a:endParaRPr lang="ja-JP" altLang="en-US" sz="5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" name="コンテンツ プレースホルダー 6">
            <a:extLst>
              <a:ext uri="{FF2B5EF4-FFF2-40B4-BE49-F238E27FC236}">
                <a16:creationId xmlns:a16="http://schemas.microsoft.com/office/drawing/2014/main" id="{04C3087F-2A80-6C81-04DB-300BF27DE8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776" y="1547445"/>
            <a:ext cx="8975187" cy="4684543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透明のかごのところまで行く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透明のかごから、白色の箱を取る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箱を持って白色のかごのところまで行く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持っている箱を白色のかごに入れる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白色のかごから緑色のボールを取る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ボールを持って茶色のかごのところまで行く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持っているボールを茶色のかごに入れる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スタート地点にもどる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25563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B508F5-0B4E-95F4-8ABF-B3ADD0DB02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24BC9672-0C77-DBAF-D9BA-3ACCC7C58D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194013"/>
            <a:ext cx="8543925" cy="1001741"/>
          </a:xfrm>
        </p:spPr>
        <p:txBody>
          <a:bodyPr>
            <a:normAutofit/>
          </a:bodyPr>
          <a:lstStyle/>
          <a:p>
            <a:r>
              <a:rPr lang="ja-JP" altLang="en-US" sz="5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ミッション　</a:t>
            </a:r>
            <a:r>
              <a:rPr lang="en-US" altLang="ja-JP" sz="5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No.5</a:t>
            </a:r>
            <a:endParaRPr lang="ja-JP" altLang="en-US" sz="5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" name="コンテンツ プレースホルダー 6">
            <a:extLst>
              <a:ext uri="{FF2B5EF4-FFF2-40B4-BE49-F238E27FC236}">
                <a16:creationId xmlns:a16="http://schemas.microsoft.com/office/drawing/2014/main" id="{521BE799-1E58-7B94-303C-AB952B4ABF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776" y="1547445"/>
            <a:ext cx="8975187" cy="4684543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白色のかごのところまで行く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白色のかごから、黒色の箱を取る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箱を持って透明のかごのところまで行く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持っている箱を透明のかごに入れる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透明のかごから青色のボールを取る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ボールを持って茶色のかごのところまで行く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持っているボールを茶色のかごに入れる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スタート地点にもどる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86791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9B41AB-8BFA-738D-688E-C3941FCFC0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9857FDFB-B640-77CB-A95F-CE200C176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194013"/>
            <a:ext cx="8543925" cy="1001741"/>
          </a:xfrm>
        </p:spPr>
        <p:txBody>
          <a:bodyPr>
            <a:normAutofit/>
          </a:bodyPr>
          <a:lstStyle/>
          <a:p>
            <a:r>
              <a:rPr lang="ja-JP" altLang="en-US" sz="5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ミッション　</a:t>
            </a:r>
            <a:r>
              <a:rPr lang="en-US" altLang="ja-JP" sz="5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No.6</a:t>
            </a:r>
            <a:endParaRPr lang="ja-JP" altLang="en-US" sz="5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" name="コンテンツ プレースホルダー 6">
            <a:extLst>
              <a:ext uri="{FF2B5EF4-FFF2-40B4-BE49-F238E27FC236}">
                <a16:creationId xmlns:a16="http://schemas.microsoft.com/office/drawing/2014/main" id="{883B8552-9EC7-5EB4-5B60-A828405031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776" y="1547445"/>
            <a:ext cx="8975187" cy="4684543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白色のかごのところまで行く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白色のかごから、緑色のボールを取る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箱を持って透明のかごのところまで行く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持っているボールを透明のかごに入れる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透明のかごから黒色の箱を取る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箱を持って茶色のかごのところまで行く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持っている箱を茶色のかごに入れる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スタート地点にもどる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938400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E66B3F-6204-99A0-5B49-B751DE7A3B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8AAF3486-98A6-2E95-D343-419CDB55E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194013"/>
            <a:ext cx="8543925" cy="1001741"/>
          </a:xfrm>
        </p:spPr>
        <p:txBody>
          <a:bodyPr>
            <a:normAutofit/>
          </a:bodyPr>
          <a:lstStyle/>
          <a:p>
            <a:r>
              <a:rPr lang="ja-JP" altLang="en-US" sz="5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ミッション　</a:t>
            </a:r>
            <a:r>
              <a:rPr lang="en-US" altLang="ja-JP" sz="5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No.7</a:t>
            </a:r>
            <a:endParaRPr lang="ja-JP" altLang="en-US" sz="5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" name="コンテンツ プレースホルダー 6">
            <a:extLst>
              <a:ext uri="{FF2B5EF4-FFF2-40B4-BE49-F238E27FC236}">
                <a16:creationId xmlns:a16="http://schemas.microsoft.com/office/drawing/2014/main" id="{326F598A-936B-230E-4408-679A367969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776" y="1547445"/>
            <a:ext cx="8975187" cy="4684543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茶色のかごのところまで行く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茶色のかごから、オレンジ色のボールを取る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ボールを持って白色のかごのところまで行く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持っているボールを白色のかごに入れる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白色のかごから黒色の箱を取る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箱を持って透明のかごのところまで行く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持っている箱を透明のかごに入れる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スタート地点にもどる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258069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9E855D-A878-EB3D-0C49-9C281B76DC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590E02B6-D255-6184-DFC9-5F26816ED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194013"/>
            <a:ext cx="8543925" cy="1001741"/>
          </a:xfrm>
        </p:spPr>
        <p:txBody>
          <a:bodyPr>
            <a:normAutofit/>
          </a:bodyPr>
          <a:lstStyle/>
          <a:p>
            <a:r>
              <a:rPr lang="ja-JP" altLang="en-US" sz="5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ミッション　</a:t>
            </a:r>
            <a:r>
              <a:rPr lang="en-US" altLang="ja-JP" sz="5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No.8</a:t>
            </a:r>
            <a:endParaRPr lang="ja-JP" altLang="en-US" sz="5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" name="コンテンツ プレースホルダー 6">
            <a:extLst>
              <a:ext uri="{FF2B5EF4-FFF2-40B4-BE49-F238E27FC236}">
                <a16:creationId xmlns:a16="http://schemas.microsoft.com/office/drawing/2014/main" id="{543560CE-3008-00FC-7F08-E65AA39C0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776" y="1547445"/>
            <a:ext cx="8975187" cy="4684543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茶色のかごのところまで行く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茶色のかごから、青色のボールを取る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ボールを持って白色のかごのところまで行く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持っているボールを白色のかごに入れる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白色のかごから白色の箱を取る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箱を持って透明のかごのところまで行く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持っている箱を透明のかごに入れる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スタート地点にもどる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937304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5434CA-2E1B-E539-9A47-26D77DE679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C614DCFE-8718-C85F-712B-E5EB1007A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194013"/>
            <a:ext cx="8543925" cy="1001741"/>
          </a:xfrm>
        </p:spPr>
        <p:txBody>
          <a:bodyPr>
            <a:normAutofit/>
          </a:bodyPr>
          <a:lstStyle/>
          <a:p>
            <a:r>
              <a:rPr lang="ja-JP" altLang="en-US" sz="5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ミッション　</a:t>
            </a:r>
            <a:r>
              <a:rPr lang="en-US" altLang="ja-JP" sz="5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No.9</a:t>
            </a:r>
            <a:endParaRPr lang="ja-JP" altLang="en-US" sz="5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" name="コンテンツ プレースホルダー 6">
            <a:extLst>
              <a:ext uri="{FF2B5EF4-FFF2-40B4-BE49-F238E27FC236}">
                <a16:creationId xmlns:a16="http://schemas.microsoft.com/office/drawing/2014/main" id="{D6E43323-03A3-9AB4-6A90-7630D0284C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776" y="1547445"/>
            <a:ext cx="8975187" cy="4684543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茶色のかごのところまで行く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茶色のかごから、白色の箱を取る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箱を持って透明のかごのところまで行く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持っている箱を透明のかごに入れる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透明のかごからオレンジ色のボールを取る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ボールを持って白色のかごのところまで行く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持っているボールを白色のかごに入れる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スタート地点にもどる</a:t>
            </a:r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609430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152</TotalTime>
  <Words>1141</Words>
  <Application>Microsoft Office PowerPoint</Application>
  <PresentationFormat>A4 210 x 297 mm</PresentationFormat>
  <Paragraphs>142</Paragraphs>
  <Slides>16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22" baseType="lpstr">
      <vt:lpstr>BIZ UDゴシック</vt:lpstr>
      <vt:lpstr>游ゴシック</vt:lpstr>
      <vt:lpstr>Aptos</vt:lpstr>
      <vt:lpstr>Aptos Display</vt:lpstr>
      <vt:lpstr>Arial</vt:lpstr>
      <vt:lpstr>Office テーマ</vt:lpstr>
      <vt:lpstr>ミッション　No.1</vt:lpstr>
      <vt:lpstr>ミッション　No.2</vt:lpstr>
      <vt:lpstr>ミッション　No.3</vt:lpstr>
      <vt:lpstr>ミッション　No.4</vt:lpstr>
      <vt:lpstr>ミッション　No.5</vt:lpstr>
      <vt:lpstr>ミッション　No.6</vt:lpstr>
      <vt:lpstr>ミッション　No.7</vt:lpstr>
      <vt:lpstr>ミッション　No.8</vt:lpstr>
      <vt:lpstr>ミッション　No.9</vt:lpstr>
      <vt:lpstr>ミッション　No.10</vt:lpstr>
      <vt:lpstr>ミッション　No.11</vt:lpstr>
      <vt:lpstr>ミッション　No.12</vt:lpstr>
      <vt:lpstr>ミッション　No.13</vt:lpstr>
      <vt:lpstr>ミッション　No.14</vt:lpstr>
      <vt:lpstr>ミッション　No.15</vt:lpstr>
      <vt:lpstr>テストミッション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Sunao Ichihara</dc:creator>
  <cp:lastModifiedBy>Sunao Ichihara</cp:lastModifiedBy>
  <cp:revision>4</cp:revision>
  <cp:lastPrinted>2025-01-18T16:03:48Z</cp:lastPrinted>
  <dcterms:created xsi:type="dcterms:W3CDTF">2025-01-18T13:32:01Z</dcterms:created>
  <dcterms:modified xsi:type="dcterms:W3CDTF">2025-01-18T16:04:09Z</dcterms:modified>
</cp:coreProperties>
</file>